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70" r:id="rId3"/>
    <p:sldId id="262" r:id="rId4"/>
    <p:sldId id="447" r:id="rId5"/>
    <p:sldId id="448" r:id="rId6"/>
    <p:sldId id="449" r:id="rId7"/>
    <p:sldId id="450" r:id="rId8"/>
    <p:sldId id="451" r:id="rId9"/>
    <p:sldId id="452" r:id="rId10"/>
    <p:sldId id="453" r:id="rId11"/>
    <p:sldId id="454" r:id="rId12"/>
    <p:sldId id="455" r:id="rId13"/>
    <p:sldId id="456" r:id="rId14"/>
    <p:sldId id="457" r:id="rId15"/>
    <p:sldId id="458" r:id="rId16"/>
    <p:sldId id="459" r:id="rId17"/>
    <p:sldId id="460" r:id="rId18"/>
    <p:sldId id="461" r:id="rId19"/>
    <p:sldId id="462" r:id="rId20"/>
    <p:sldId id="463" r:id="rId21"/>
    <p:sldId id="464" r:id="rId22"/>
    <p:sldId id="465" r:id="rId23"/>
    <p:sldId id="466" r:id="rId24"/>
    <p:sldId id="44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8CD94-176D-4119-80F9-05F0E1DE1C0E}" type="datetimeFigureOut">
              <a:rPr lang="en-US" smtClean="0"/>
              <a:pPr/>
              <a:t>3/9/2022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4CCD77-D203-464E-99FB-03E606FC34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512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E55CF-1219-41C8-8B58-66B4AF6684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F10485-7D8A-498B-9366-1D903D80C8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81F86-01F4-4856-BDDF-3D5BC4530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09-03-2022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E61DA-C2A5-48CA-9078-1B1D1357E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FA52B-470F-42FD-87C5-2DE4442DA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300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2E5AF-B45E-4818-B164-190A701E1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5DC0C4-24D8-4EA1-A46C-DEAB571DBC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E1C6E-7D45-4DE3-A51D-3441C9480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09-03-2022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068A0-6236-4080-8D00-67A59EB09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BE01B-9213-429F-AB43-BDE1C077E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1736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AC38E8-2FE5-4B4A-8A03-A2A65362F6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44DB88-E0DF-4E2B-82D6-411109557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84BC7-18AF-4C06-ACDB-EC2BE129C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09-03-2022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AB1688-CA98-4102-B67C-0CE7B3719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5BB8E-8662-4EF1-A418-E85F60E9E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477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33D71-9FA6-4C08-ACF0-C53C351DE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EE549-37DB-468D-9476-6B8C1C1FD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0A4DC-7735-47AD-851A-C74599624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09-03-2022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43FBC-A5D1-43BD-9DA0-D398ABDA2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12916-2335-483B-94EA-D11851E5B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2056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63A2F-18F7-4536-99F2-FC8B27595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09D9B-9245-44DC-AC75-443ED57CA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A991A-C6AB-403A-B977-F46238364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09-03-2022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D9759-DC1E-4975-97B2-29C7C3594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CA209-750C-4C8B-B751-3416FE889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7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F4987-E498-4262-9559-D09193AD4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2AE04-584A-4F87-BD3F-2056E4357F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8D97F2-CC13-4DBD-9769-D973C0E93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545AF0-178D-49FD-8D2A-89C0433B6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09-03-2022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5483B5-7D5A-45B3-A598-596291955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9FF5C5-AD43-44E6-80BD-C04A8C6B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1887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15758-23C2-4D79-9E83-D4C691645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DBBC0-5F55-4BDB-97E8-9092F9D546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BC9E7-1AD9-47BC-A0F5-3419A89AFA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4AA541-9D84-43E6-93AC-26ACD49AB8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CA9F41-1D69-40B0-BB52-67C7B312F3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0EBD2-2B98-43A1-B284-EDEE62651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09-03-2022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18D130-C756-42B5-A702-84186DC7B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1C5564-0948-403D-A11A-0363F3B8A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7723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07483-06BC-40D1-A55A-6128B568F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F2182A-79CE-45F7-8387-6C454837E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09-03-2022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DB040-5280-425A-B483-26C0059E8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BBA076-5D8E-41FA-9AF0-F0AF4DAB7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937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D1A081-B71C-4345-89F8-9CC0E8E6C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09-03-2022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F222AE-D850-4966-A9FD-C25F7B3DC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B98C3-564C-496D-8699-90B1B866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6971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FC436-126E-4458-A651-DE1D872BE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6E34A-3D2E-41BA-9394-4CA6D9C3B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F80B13-0F72-4E99-BEC1-6E0BE3CF1D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BFC060-5E9C-455B-AE8D-53ED20C9E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09-03-2022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7E7918-BF7D-44F8-8F9F-E373996A4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C38C50-9B37-4DF1-8F28-F241EAB62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5635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29F5-AD17-404B-A6EC-2DF9ABF90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21CD5B-EAF0-456D-93F4-242DBB7EF6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900FED-5D0C-4FB1-A607-68E64A9744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6042A-E778-40B6-87F9-2CB8B9590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8485-EDEB-4E5A-BB3A-BC2391E627B4}" type="datetimeFigureOut">
              <a:rPr lang="en-IN" smtClean="0"/>
              <a:pPr/>
              <a:t>09-03-2022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787971-2E19-4C5D-94F0-E4CEF7D16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E4E3BF-D202-4868-BA7C-52B27F1BF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5423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39DD86-E235-4F02-B9D6-DB6200F29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EC0324-19E9-4A3B-B2A2-C3D9331B6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B1F1D-995C-4D9C-8447-9CCEBBE00A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48485-EDEB-4E5A-BB3A-BC2391E627B4}" type="datetimeFigureOut">
              <a:rPr lang="en-IN" smtClean="0"/>
              <a:pPr/>
              <a:t>09-03-2022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AA717-D969-4E51-B1F1-1BE930E17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69EE7-3E26-4A0E-9B5A-FE84B4D0EB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472DF-D0EC-471E-A40A-5BA795EB6BF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6240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7D267-3931-42EE-8A02-E5E64C3D82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ReactJS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59FEE3-B41D-441A-ADEC-C99C8C9716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Raghu Prasad K S</a:t>
            </a:r>
          </a:p>
          <a:p>
            <a:r>
              <a:rPr lang="en-IN" dirty="0"/>
              <a:t>9845547471</a:t>
            </a:r>
          </a:p>
        </p:txBody>
      </p:sp>
    </p:spTree>
    <p:extLst>
      <p:ext uri="{BB962C8B-B14F-4D97-AF65-F5344CB8AC3E}">
        <p14:creationId xmlns:p14="http://schemas.microsoft.com/office/powerpoint/2010/main" val="332391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1D3BD-21ED-4200-A35D-5864E79F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Real DOM Vs Virtual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AE32C-01B9-4D24-8F7D-680E6749A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en-IN" dirty="0"/>
          </a:p>
          <a:p>
            <a:pPr algn="just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0966EC-E42A-4E62-B95C-6505CACE1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934" y="1862954"/>
            <a:ext cx="10524132" cy="31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572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1D3BD-21ED-4200-A35D-5864E79F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cannot browser read JSX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AE32C-01B9-4D24-8F7D-680E6749A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en-IN" dirty="0"/>
          </a:p>
          <a:p>
            <a:pPr algn="just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DFF80C-A73F-4C95-9334-9DA9717E7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327" y="2019178"/>
            <a:ext cx="9053345" cy="281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08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1D3BD-21ED-4200-A35D-5864E79F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JSX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AE32C-01B9-4D24-8F7D-680E6749A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en-IN" dirty="0"/>
          </a:p>
          <a:p>
            <a:pPr algn="just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0C1E47-F6AF-4EC7-8767-0F2917988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465" y="2251608"/>
            <a:ext cx="8657070" cy="235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27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1D3BD-21ED-4200-A35D-5864E79F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React in ES5 Vs ES6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AE32C-01B9-4D24-8F7D-680E6749A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en-IN" dirty="0"/>
          </a:p>
          <a:p>
            <a:pPr algn="just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A79931-36C5-41DF-B6AB-EF3DBE82B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708" y="1798531"/>
            <a:ext cx="9510584" cy="41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132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1D3BD-21ED-4200-A35D-5864E79F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error is handled in 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AE32C-01B9-4D24-8F7D-680E6749A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en-IN" dirty="0"/>
          </a:p>
          <a:p>
            <a:pPr algn="just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ABDC93-299F-4F30-8F79-625E83BB3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239" y="2061091"/>
            <a:ext cx="7643522" cy="273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42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1D3BD-21ED-4200-A35D-5864E79F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Limitations of error boundaries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AE32C-01B9-4D24-8F7D-680E6749A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en-IN" dirty="0"/>
          </a:p>
          <a:p>
            <a:pPr algn="just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1BF1DE-79EA-43BD-83BC-61A42669F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943" y="1992505"/>
            <a:ext cx="6386113" cy="28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64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1D3BD-21ED-4200-A35D-5864E79F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are the features introduced in ES7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AE32C-01B9-4D24-8F7D-680E6749A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en-IN" dirty="0"/>
          </a:p>
          <a:p>
            <a:pPr algn="just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095C9C-7FB8-4974-941D-2E8FC2D02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259" y="1779127"/>
            <a:ext cx="9251482" cy="329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723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1D3BD-21ED-4200-A35D-5864E79F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React Vs Angular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AE32C-01B9-4D24-8F7D-680E6749A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en-IN" dirty="0"/>
          </a:p>
          <a:p>
            <a:pPr algn="just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2C2852-8FD5-4B53-BCCF-5514CD1E6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68" y="1680058"/>
            <a:ext cx="10425063" cy="349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50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1D3BD-21ED-4200-A35D-5864E79F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are components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AE32C-01B9-4D24-8F7D-680E6749A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en-IN" dirty="0"/>
          </a:p>
          <a:p>
            <a:pPr algn="just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498B85-7605-4775-9E6E-5011558A5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137" y="2152539"/>
            <a:ext cx="8603726" cy="255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1D3BD-21ED-4200-A35D-5864E79F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the purpose of  Render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AE32C-01B9-4D24-8F7D-680E6749A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en-IN" dirty="0"/>
          </a:p>
          <a:p>
            <a:pPr algn="just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3E550E-DC27-47E4-A596-C9E5EE516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344" y="1821040"/>
            <a:ext cx="8451312" cy="321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64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1D3BD-21ED-4200-A35D-5864E79F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AE32C-01B9-4D24-8F7D-680E6749A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956" y="1560582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IN" dirty="0"/>
              <a:t>Raghu Prasad – BE, MS</a:t>
            </a:r>
          </a:p>
          <a:p>
            <a:pPr algn="just"/>
            <a:r>
              <a:rPr lang="en-IN" dirty="0"/>
              <a:t>Total of 27 years of experience</a:t>
            </a:r>
          </a:p>
          <a:p>
            <a:pPr algn="just"/>
            <a:r>
              <a:rPr lang="en-IN" dirty="0"/>
              <a:t>7 years as a lecturer in Engineering College</a:t>
            </a:r>
          </a:p>
          <a:p>
            <a:pPr algn="just"/>
            <a:r>
              <a:rPr lang="en-IN" dirty="0"/>
              <a:t>20 Years into IT</a:t>
            </a:r>
          </a:p>
          <a:p>
            <a:pPr algn="just"/>
            <a:r>
              <a:rPr lang="en-IN" dirty="0"/>
              <a:t>Worked with companies like CISCO, CSC, ICICI, First Apex – NTT Data</a:t>
            </a:r>
          </a:p>
          <a:p>
            <a:pPr algn="just"/>
            <a:r>
              <a:rPr lang="en-IN" dirty="0" err="1"/>
              <a:t>urrently</a:t>
            </a:r>
            <a:r>
              <a:rPr lang="en-IN" dirty="0"/>
              <a:t> into Corporate training, consultancy and application development</a:t>
            </a:r>
          </a:p>
          <a:p>
            <a:pPr algn="just"/>
            <a:r>
              <a:rPr lang="en-IN" dirty="0"/>
              <a:t>Worked with corporates and public sector</a:t>
            </a:r>
          </a:p>
          <a:p>
            <a:pPr algn="just"/>
            <a:r>
              <a:rPr lang="en-IN" dirty="0"/>
              <a:t>Technologies – Java, Python, </a:t>
            </a:r>
            <a:r>
              <a:rPr lang="en-IN" dirty="0" err="1"/>
              <a:t>C#,.Net</a:t>
            </a:r>
            <a:r>
              <a:rPr lang="en-IN" dirty="0"/>
              <a:t> Framework </a:t>
            </a:r>
            <a:r>
              <a:rPr lang="en-IN" dirty="0" err="1"/>
              <a:t>DataSciences</a:t>
            </a:r>
            <a:r>
              <a:rPr lang="en-IN" dirty="0"/>
              <a:t>, Web Technologies, Java Script technologies (MEAN stack), IOT, Test Automation – Selenium, </a:t>
            </a:r>
            <a:r>
              <a:rPr lang="en-IN" dirty="0" err="1"/>
              <a:t>Jmeter,Block</a:t>
            </a:r>
            <a:r>
              <a:rPr lang="en-IN" dirty="0"/>
              <a:t> Chain</a:t>
            </a:r>
          </a:p>
          <a:p>
            <a:pPr marL="0" indent="0" algn="just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3244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1D3BD-21ED-4200-A35D-5864E79F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Embedding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AE32C-01B9-4D24-8F7D-680E6749A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en-IN" dirty="0"/>
          </a:p>
          <a:p>
            <a:pPr algn="just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BDDDC-DB4C-4F5E-957C-7487C9E4F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910" y="1444168"/>
            <a:ext cx="7148179" cy="484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64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1D3BD-21ED-4200-A35D-5864E79F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Props in 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AE32C-01B9-4D24-8F7D-680E6749A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en-IN" dirty="0"/>
          </a:p>
          <a:p>
            <a:pPr algn="just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B361F2-9E1C-4CFF-9A17-4CE43E986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565" y="1725782"/>
            <a:ext cx="6812870" cy="340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45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1D3BD-21ED-4200-A35D-5864E79F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State in 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AE32C-01B9-4D24-8F7D-680E6749A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en-IN" dirty="0"/>
          </a:p>
          <a:p>
            <a:pPr algn="just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CC1B07-3702-4037-8D49-84A36C5C4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8" y="1664817"/>
            <a:ext cx="8116003" cy="352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929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1D3BD-21ED-4200-A35D-5864E79F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State Vs Props in 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AE32C-01B9-4D24-8F7D-680E6749A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en-IN" dirty="0"/>
          </a:p>
          <a:p>
            <a:pPr algn="just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F83A0F-1E34-4688-918C-7EBCA44B8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312" y="1257112"/>
            <a:ext cx="10097375" cy="43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14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9363A-F999-4F1C-A157-8DDECEB7B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N" dirty="0"/>
              <a:t>Q&amp;A Session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7D742D-38A5-44D3-8940-C29BC333E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696" y="2138116"/>
            <a:ext cx="10515600" cy="3164204"/>
          </a:xfrm>
        </p:spPr>
        <p:txBody>
          <a:bodyPr>
            <a:noAutofit/>
          </a:bodyPr>
          <a:lstStyle/>
          <a:p>
            <a:pPr algn="ctr"/>
            <a:endParaRPr lang="en-IN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 algn="ctr">
              <a:buNone/>
            </a:pPr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https://www.youtube.com/watch?v=YpAtOXe9PDs</a:t>
            </a:r>
          </a:p>
          <a:p>
            <a:pPr marL="457200" lvl="1" indent="0" algn="ctr">
              <a:buNone/>
            </a:pPr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Thanks</a:t>
            </a:r>
          </a:p>
          <a:p>
            <a:pPr algn="ctr"/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915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1D3BD-21ED-4200-A35D-5864E79F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Course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AE32C-01B9-4D24-8F7D-680E6749A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dirty="0"/>
              <a:t>Introduction to FULLSTACK Web Application Development</a:t>
            </a:r>
          </a:p>
          <a:p>
            <a:pPr algn="just"/>
            <a:r>
              <a:rPr lang="en-IN" dirty="0"/>
              <a:t>Technologies related to FULLSTACK web application</a:t>
            </a:r>
          </a:p>
          <a:p>
            <a:pPr algn="just"/>
            <a:r>
              <a:rPr lang="en-IN"/>
              <a:t>Web </a:t>
            </a:r>
            <a:r>
              <a:rPr lang="en-IN" dirty="0"/>
              <a:t>application architecture</a:t>
            </a:r>
          </a:p>
          <a:p>
            <a:pPr algn="just"/>
            <a:endParaRPr lang="en-IN" dirty="0"/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4997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1D3BD-21ED-4200-A35D-5864E79F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ReactJS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AE32C-01B9-4D24-8F7D-680E6749A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en-IN" dirty="0"/>
          </a:p>
          <a:p>
            <a:pPr algn="just"/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83EA38-9952-400C-A45A-9F7557209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26" y="1641955"/>
            <a:ext cx="10234547" cy="357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1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1D3BD-21ED-4200-A35D-5864E79F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are the features of ReactJS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AE32C-01B9-4D24-8F7D-680E6749A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en-IN" dirty="0"/>
          </a:p>
          <a:p>
            <a:pPr algn="just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FEAFDB-793E-4A5E-A1DC-5B4E59898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671" y="1790558"/>
            <a:ext cx="8504657" cy="327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82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1D3BD-21ED-4200-A35D-5864E79F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 of ReactJS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AE32C-01B9-4D24-8F7D-680E6749A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en-IN" dirty="0"/>
          </a:p>
          <a:p>
            <a:pPr algn="just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FA8897-82ED-4B35-B183-BA89FE281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310" y="1542886"/>
            <a:ext cx="8771380" cy="377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65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1D3BD-21ED-4200-A35D-5864E79F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Limitations of ReactJS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AE32C-01B9-4D24-8F7D-680E6749A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en-IN" dirty="0"/>
          </a:p>
          <a:p>
            <a:pPr algn="just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1A0E3E-986D-41F6-B43F-9BCC42424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310" y="1790558"/>
            <a:ext cx="8771380" cy="327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160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1D3BD-21ED-4200-A35D-5864E79F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JSX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AE32C-01B9-4D24-8F7D-680E6749A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en-IN" dirty="0"/>
          </a:p>
          <a:p>
            <a:pPr algn="just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57D96C-A286-4D70-B24A-86509AE29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844" y="1611472"/>
            <a:ext cx="8672312" cy="363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678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1D3BD-21ED-4200-A35D-5864E79F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Virtual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AE32C-01B9-4D24-8F7D-680E6749A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en-IN" dirty="0"/>
          </a:p>
          <a:p>
            <a:pPr algn="just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54D448-E35C-47CB-AF3F-3CC6FBB54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038" y="1371599"/>
            <a:ext cx="10013340" cy="480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68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11683</TotalTime>
  <Words>214</Words>
  <Application>Microsoft Office PowerPoint</Application>
  <PresentationFormat>Widescreen</PresentationFormat>
  <Paragraphs>40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ReactJS</vt:lpstr>
      <vt:lpstr>Introduction</vt:lpstr>
      <vt:lpstr>Course Outline</vt:lpstr>
      <vt:lpstr>What is ReactJS</vt:lpstr>
      <vt:lpstr>What are the features of ReactJS</vt:lpstr>
      <vt:lpstr>Advantages of ReactJS</vt:lpstr>
      <vt:lpstr>Limitations of ReactJS</vt:lpstr>
      <vt:lpstr>What is JSX</vt:lpstr>
      <vt:lpstr>What is Virtual DOM</vt:lpstr>
      <vt:lpstr>Real DOM Vs Virtual DOM</vt:lpstr>
      <vt:lpstr>Why cannot browser read JSX</vt:lpstr>
      <vt:lpstr>What is JSX transform</vt:lpstr>
      <vt:lpstr>React in ES5 Vs ES6</vt:lpstr>
      <vt:lpstr>How error is handled in React</vt:lpstr>
      <vt:lpstr>Limitations of error boundaries</vt:lpstr>
      <vt:lpstr>What are the features introduced in ES7</vt:lpstr>
      <vt:lpstr>React Vs Angular</vt:lpstr>
      <vt:lpstr>What are components ?</vt:lpstr>
      <vt:lpstr>What is the purpose of  Render ?</vt:lpstr>
      <vt:lpstr>Embedding components</vt:lpstr>
      <vt:lpstr>Props in react</vt:lpstr>
      <vt:lpstr>State in react</vt:lpstr>
      <vt:lpstr>State Vs Props in react</vt:lpstr>
      <vt:lpstr>Q&amp;A Session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raghu prasad</dc:creator>
  <cp:lastModifiedBy>raghu prasad</cp:lastModifiedBy>
  <cp:revision>888</cp:revision>
  <dcterms:created xsi:type="dcterms:W3CDTF">2018-01-28T06:02:15Z</dcterms:created>
  <dcterms:modified xsi:type="dcterms:W3CDTF">2022-03-09T03:39:32Z</dcterms:modified>
</cp:coreProperties>
</file>